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9A6DF4-22FB-4597-B4F5-69C179ECA29D}" v="8" dt="2025-07-23T23:07:22.0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8228" autoAdjust="0"/>
  </p:normalViewPr>
  <p:slideViewPr>
    <p:cSldViewPr snapToGrid="0" snapToObjects="1">
      <p:cViewPr varScale="1">
        <p:scale>
          <a:sx n="63" d="100"/>
          <a:sy n="63" d="100"/>
        </p:scale>
        <p:origin x="94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ugene Gabriel" userId="8523219143314b74" providerId="LiveId" clId="{469A6DF4-22FB-4597-B4F5-69C179ECA29D}"/>
    <pc:docChg chg="undo custSel modSld modMainMaster">
      <pc:chgData name="Eugene Gabriel" userId="8523219143314b74" providerId="LiveId" clId="{469A6DF4-22FB-4597-B4F5-69C179ECA29D}" dt="2025-07-23T23:05:50.022" v="84" actId="20577"/>
      <pc:docMkLst>
        <pc:docMk/>
      </pc:docMkLst>
      <pc:sldChg chg="modSp mod modNotesTx">
        <pc:chgData name="Eugene Gabriel" userId="8523219143314b74" providerId="LiveId" clId="{469A6DF4-22FB-4597-B4F5-69C179ECA29D}" dt="2025-07-23T23:05:50.022" v="84" actId="20577"/>
        <pc:sldMkLst>
          <pc:docMk/>
          <pc:sldMk cId="0" sldId="256"/>
        </pc:sldMkLst>
        <pc:spChg chg="mod">
          <ac:chgData name="Eugene Gabriel" userId="8523219143314b74" providerId="LiveId" clId="{469A6DF4-22FB-4597-B4F5-69C179ECA29D}" dt="2025-07-23T22:51:20.065" v="10" actId="2711"/>
          <ac:spMkLst>
            <pc:docMk/>
            <pc:sldMk cId="0" sldId="256"/>
            <ac:spMk id="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1:20.065" v="10" actId="2711"/>
          <ac:spMkLst>
            <pc:docMk/>
            <pc:sldMk cId="0" sldId="256"/>
            <ac:spMk id="4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1:20.065" v="10" actId="2711"/>
          <ac:spMkLst>
            <pc:docMk/>
            <pc:sldMk cId="0" sldId="256"/>
            <ac:spMk id="5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1:20.065" v="10" actId="2711"/>
          <ac:spMkLst>
            <pc:docMk/>
            <pc:sldMk cId="0" sldId="256"/>
            <ac:spMk id="6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1:20.065" v="10" actId="2711"/>
          <ac:spMkLst>
            <pc:docMk/>
            <pc:sldMk cId="0" sldId="256"/>
            <ac:spMk id="7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1:20.065" v="10" actId="2711"/>
          <ac:spMkLst>
            <pc:docMk/>
            <pc:sldMk cId="0" sldId="256"/>
            <ac:spMk id="8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1:20.065" v="10" actId="2711"/>
          <ac:spMkLst>
            <pc:docMk/>
            <pc:sldMk cId="0" sldId="256"/>
            <ac:spMk id="9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1:20.065" v="10" actId="2711"/>
          <ac:spMkLst>
            <pc:docMk/>
            <pc:sldMk cId="0" sldId="256"/>
            <ac:spMk id="10" creationId="{00000000-0000-0000-0000-000000000000}"/>
          </ac:spMkLst>
        </pc:spChg>
      </pc:sldChg>
      <pc:sldChg chg="modSp mod">
        <pc:chgData name="Eugene Gabriel" userId="8523219143314b74" providerId="LiveId" clId="{469A6DF4-22FB-4597-B4F5-69C179ECA29D}" dt="2025-07-23T22:52:15.398" v="19" actId="1076"/>
        <pc:sldMkLst>
          <pc:docMk/>
          <pc:sldMk cId="0" sldId="257"/>
        </pc:sldMkLst>
        <pc:spChg chg="mod">
          <ac:chgData name="Eugene Gabriel" userId="8523219143314b74" providerId="LiveId" clId="{469A6DF4-22FB-4597-B4F5-69C179ECA29D}" dt="2025-07-23T22:52:07.050" v="18" actId="1076"/>
          <ac:spMkLst>
            <pc:docMk/>
            <pc:sldMk cId="0" sldId="257"/>
            <ac:spMk id="2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15.398" v="19" actId="1076"/>
          <ac:spMkLst>
            <pc:docMk/>
            <pc:sldMk cId="0" sldId="257"/>
            <ac:spMk id="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15.398" v="19" actId="1076"/>
          <ac:spMkLst>
            <pc:docMk/>
            <pc:sldMk cId="0" sldId="257"/>
            <ac:spMk id="4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15.398" v="19" actId="1076"/>
          <ac:spMkLst>
            <pc:docMk/>
            <pc:sldMk cId="0" sldId="257"/>
            <ac:spMk id="5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15.398" v="19" actId="1076"/>
          <ac:spMkLst>
            <pc:docMk/>
            <pc:sldMk cId="0" sldId="257"/>
            <ac:spMk id="6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15.398" v="19" actId="1076"/>
          <ac:spMkLst>
            <pc:docMk/>
            <pc:sldMk cId="0" sldId="257"/>
            <ac:spMk id="7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15.398" v="19" actId="1076"/>
          <ac:spMkLst>
            <pc:docMk/>
            <pc:sldMk cId="0" sldId="257"/>
            <ac:spMk id="8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15.398" v="19" actId="1076"/>
          <ac:spMkLst>
            <pc:docMk/>
            <pc:sldMk cId="0" sldId="257"/>
            <ac:spMk id="9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15.398" v="19" actId="1076"/>
          <ac:spMkLst>
            <pc:docMk/>
            <pc:sldMk cId="0" sldId="257"/>
            <ac:spMk id="10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15.398" v="19" actId="1076"/>
          <ac:spMkLst>
            <pc:docMk/>
            <pc:sldMk cId="0" sldId="257"/>
            <ac:spMk id="11" creationId="{00000000-0000-0000-0000-000000000000}"/>
          </ac:spMkLst>
        </pc:spChg>
        <pc:picChg chg="mod">
          <ac:chgData name="Eugene Gabriel" userId="8523219143314b74" providerId="LiveId" clId="{469A6DF4-22FB-4597-B4F5-69C179ECA29D}" dt="2025-07-23T22:52:15.398" v="19" actId="1076"/>
          <ac:picMkLst>
            <pc:docMk/>
            <pc:sldMk cId="0" sldId="257"/>
            <ac:picMk id="12" creationId="{00000000-0000-0000-0000-000000000000}"/>
          </ac:picMkLst>
        </pc:picChg>
      </pc:sldChg>
      <pc:sldChg chg="modSp mod">
        <pc:chgData name="Eugene Gabriel" userId="8523219143314b74" providerId="LiveId" clId="{469A6DF4-22FB-4597-B4F5-69C179ECA29D}" dt="2025-07-23T22:52:49.841" v="24" actId="2711"/>
        <pc:sldMkLst>
          <pc:docMk/>
          <pc:sldMk cId="0" sldId="258"/>
        </pc:sldMkLst>
        <pc:spChg chg="mod">
          <ac:chgData name="Eugene Gabriel" userId="8523219143314b74" providerId="LiveId" clId="{469A6DF4-22FB-4597-B4F5-69C179ECA29D}" dt="2025-07-23T22:52:49.841" v="24" actId="2711"/>
          <ac:spMkLst>
            <pc:docMk/>
            <pc:sldMk cId="0" sldId="258"/>
            <ac:spMk id="2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27.886" v="21" actId="1076"/>
          <ac:spMkLst>
            <pc:docMk/>
            <pc:sldMk cId="0" sldId="258"/>
            <ac:spMk id="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49.841" v="24" actId="2711"/>
          <ac:spMkLst>
            <pc:docMk/>
            <pc:sldMk cId="0" sldId="258"/>
            <ac:spMk id="4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49.841" v="24" actId="2711"/>
          <ac:spMkLst>
            <pc:docMk/>
            <pc:sldMk cId="0" sldId="258"/>
            <ac:spMk id="5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49.841" v="24" actId="2711"/>
          <ac:spMkLst>
            <pc:docMk/>
            <pc:sldMk cId="0" sldId="258"/>
            <ac:spMk id="8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49.841" v="24" actId="2711"/>
          <ac:spMkLst>
            <pc:docMk/>
            <pc:sldMk cId="0" sldId="258"/>
            <ac:spMk id="9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46.065" v="23" actId="1076"/>
          <ac:spMkLst>
            <pc:docMk/>
            <pc:sldMk cId="0" sldId="258"/>
            <ac:spMk id="10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49.841" v="24" actId="2711"/>
          <ac:spMkLst>
            <pc:docMk/>
            <pc:sldMk cId="0" sldId="258"/>
            <ac:spMk id="1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49.841" v="24" actId="2711"/>
          <ac:spMkLst>
            <pc:docMk/>
            <pc:sldMk cId="0" sldId="258"/>
            <ac:spMk id="15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49.841" v="24" actId="2711"/>
          <ac:spMkLst>
            <pc:docMk/>
            <pc:sldMk cId="0" sldId="258"/>
            <ac:spMk id="16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49.841" v="24" actId="2711"/>
          <ac:spMkLst>
            <pc:docMk/>
            <pc:sldMk cId="0" sldId="258"/>
            <ac:spMk id="18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2:49.841" v="24" actId="2711"/>
          <ac:spMkLst>
            <pc:docMk/>
            <pc:sldMk cId="0" sldId="258"/>
            <ac:spMk id="19" creationId="{00000000-0000-0000-0000-000000000000}"/>
          </ac:spMkLst>
        </pc:spChg>
      </pc:sldChg>
      <pc:sldChg chg="modSp mod">
        <pc:chgData name="Eugene Gabriel" userId="8523219143314b74" providerId="LiveId" clId="{469A6DF4-22FB-4597-B4F5-69C179ECA29D}" dt="2025-07-23T22:53:36.824" v="31" actId="1076"/>
        <pc:sldMkLst>
          <pc:docMk/>
          <pc:sldMk cId="0" sldId="259"/>
        </pc:sldMkLst>
        <pc:spChg chg="mod">
          <ac:chgData name="Eugene Gabriel" userId="8523219143314b74" providerId="LiveId" clId="{469A6DF4-22FB-4597-B4F5-69C179ECA29D}" dt="2025-07-23T22:53:11.957" v="29" actId="1076"/>
          <ac:spMkLst>
            <pc:docMk/>
            <pc:sldMk cId="0" sldId="259"/>
            <ac:spMk id="2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3:23.509" v="30" actId="1076"/>
          <ac:spMkLst>
            <pc:docMk/>
            <pc:sldMk cId="0" sldId="259"/>
            <ac:spMk id="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3:36.824" v="31" actId="1076"/>
          <ac:spMkLst>
            <pc:docMk/>
            <pc:sldMk cId="0" sldId="259"/>
            <ac:spMk id="4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3:36.824" v="31" actId="1076"/>
          <ac:spMkLst>
            <pc:docMk/>
            <pc:sldMk cId="0" sldId="259"/>
            <ac:spMk id="5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3:36.824" v="31" actId="1076"/>
          <ac:spMkLst>
            <pc:docMk/>
            <pc:sldMk cId="0" sldId="259"/>
            <ac:spMk id="6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3:36.824" v="31" actId="1076"/>
          <ac:spMkLst>
            <pc:docMk/>
            <pc:sldMk cId="0" sldId="259"/>
            <ac:spMk id="7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3:36.824" v="31" actId="1076"/>
          <ac:spMkLst>
            <pc:docMk/>
            <pc:sldMk cId="0" sldId="259"/>
            <ac:spMk id="9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3:36.824" v="31" actId="1076"/>
          <ac:spMkLst>
            <pc:docMk/>
            <pc:sldMk cId="0" sldId="259"/>
            <ac:spMk id="12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3:36.824" v="31" actId="1076"/>
          <ac:spMkLst>
            <pc:docMk/>
            <pc:sldMk cId="0" sldId="259"/>
            <ac:spMk id="14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3:36.824" v="31" actId="1076"/>
          <ac:spMkLst>
            <pc:docMk/>
            <pc:sldMk cId="0" sldId="259"/>
            <ac:spMk id="17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3:36.824" v="31" actId="1076"/>
          <ac:spMkLst>
            <pc:docMk/>
            <pc:sldMk cId="0" sldId="259"/>
            <ac:spMk id="18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3:36.824" v="31" actId="1076"/>
          <ac:spMkLst>
            <pc:docMk/>
            <pc:sldMk cId="0" sldId="259"/>
            <ac:spMk id="23" creationId="{00000000-0000-0000-0000-000000000000}"/>
          </ac:spMkLst>
        </pc:spChg>
      </pc:sldChg>
      <pc:sldChg chg="modSp mod">
        <pc:chgData name="Eugene Gabriel" userId="8523219143314b74" providerId="LiveId" clId="{469A6DF4-22FB-4597-B4F5-69C179ECA29D}" dt="2025-07-23T22:57:16.110" v="37" actId="1076"/>
        <pc:sldMkLst>
          <pc:docMk/>
          <pc:sldMk cId="0" sldId="260"/>
        </pc:sldMkLst>
        <pc:spChg chg="mod">
          <ac:chgData name="Eugene Gabriel" userId="8523219143314b74" providerId="LiveId" clId="{469A6DF4-22FB-4597-B4F5-69C179ECA29D}" dt="2025-07-23T22:56:36.629" v="35" actId="1076"/>
          <ac:spMkLst>
            <pc:docMk/>
            <pc:sldMk cId="0" sldId="260"/>
            <ac:spMk id="2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6:51.314" v="36" actId="1076"/>
          <ac:spMkLst>
            <pc:docMk/>
            <pc:sldMk cId="0" sldId="260"/>
            <ac:spMk id="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16.110" v="37" actId="1076"/>
          <ac:spMkLst>
            <pc:docMk/>
            <pc:sldMk cId="0" sldId="260"/>
            <ac:spMk id="4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16.110" v="37" actId="1076"/>
          <ac:spMkLst>
            <pc:docMk/>
            <pc:sldMk cId="0" sldId="260"/>
            <ac:spMk id="5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16.110" v="37" actId="1076"/>
          <ac:spMkLst>
            <pc:docMk/>
            <pc:sldMk cId="0" sldId="260"/>
            <ac:spMk id="6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16.110" v="37" actId="1076"/>
          <ac:spMkLst>
            <pc:docMk/>
            <pc:sldMk cId="0" sldId="260"/>
            <ac:spMk id="7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16.110" v="37" actId="1076"/>
          <ac:spMkLst>
            <pc:docMk/>
            <pc:sldMk cId="0" sldId="260"/>
            <ac:spMk id="8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16.110" v="37" actId="1076"/>
          <ac:spMkLst>
            <pc:docMk/>
            <pc:sldMk cId="0" sldId="260"/>
            <ac:spMk id="9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6:23.190" v="32" actId="2711"/>
          <ac:spMkLst>
            <pc:docMk/>
            <pc:sldMk cId="0" sldId="260"/>
            <ac:spMk id="10" creationId="{00000000-0000-0000-0000-000000000000}"/>
          </ac:spMkLst>
        </pc:spChg>
      </pc:sldChg>
      <pc:sldChg chg="modSp mod">
        <pc:chgData name="Eugene Gabriel" userId="8523219143314b74" providerId="LiveId" clId="{469A6DF4-22FB-4597-B4F5-69C179ECA29D}" dt="2025-07-23T23:00:58.477" v="54" actId="1076"/>
        <pc:sldMkLst>
          <pc:docMk/>
          <pc:sldMk cId="0" sldId="261"/>
        </pc:sldMkLst>
        <pc:spChg chg="mod">
          <ac:chgData name="Eugene Gabriel" userId="8523219143314b74" providerId="LiveId" clId="{469A6DF4-22FB-4597-B4F5-69C179ECA29D}" dt="2025-07-23T23:00:49.978" v="53" actId="1076"/>
          <ac:spMkLst>
            <pc:docMk/>
            <pc:sldMk cId="0" sldId="261"/>
            <ac:spMk id="2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0:58.477" v="54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25.186" v="38" actId="2711"/>
          <ac:spMkLst>
            <pc:docMk/>
            <pc:sldMk cId="0" sldId="261"/>
            <ac:spMk id="4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9:55.344" v="44" actId="1076"/>
          <ac:spMkLst>
            <pc:docMk/>
            <pc:sldMk cId="0" sldId="261"/>
            <ac:spMk id="7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0:07.415" v="46" actId="1076"/>
          <ac:spMkLst>
            <pc:docMk/>
            <pc:sldMk cId="0" sldId="261"/>
            <ac:spMk id="1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0:17.953" v="48" actId="1076"/>
          <ac:spMkLst>
            <pc:docMk/>
            <pc:sldMk cId="0" sldId="261"/>
            <ac:spMk id="19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25.186" v="38" actId="2711"/>
          <ac:spMkLst>
            <pc:docMk/>
            <pc:sldMk cId="0" sldId="261"/>
            <ac:spMk id="2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25.186" v="38" actId="2711"/>
          <ac:spMkLst>
            <pc:docMk/>
            <pc:sldMk cId="0" sldId="261"/>
            <ac:spMk id="24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0:32.878" v="50" actId="1076"/>
          <ac:spMkLst>
            <pc:docMk/>
            <pc:sldMk cId="0" sldId="261"/>
            <ac:spMk id="25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25.186" v="38" actId="2711"/>
          <ac:spMkLst>
            <pc:docMk/>
            <pc:sldMk cId="0" sldId="261"/>
            <ac:spMk id="27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25.186" v="38" actId="2711"/>
          <ac:spMkLst>
            <pc:docMk/>
            <pc:sldMk cId="0" sldId="261"/>
            <ac:spMk id="29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0:42.181" v="52" actId="1076"/>
          <ac:spMkLst>
            <pc:docMk/>
            <pc:sldMk cId="0" sldId="261"/>
            <ac:spMk id="31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2:57:25.186" v="38" actId="2711"/>
          <ac:spMkLst>
            <pc:docMk/>
            <pc:sldMk cId="0" sldId="261"/>
            <ac:spMk id="32" creationId="{00000000-0000-0000-0000-000000000000}"/>
          </ac:spMkLst>
        </pc:spChg>
      </pc:sldChg>
      <pc:sldChg chg="modSp mod">
        <pc:chgData name="Eugene Gabriel" userId="8523219143314b74" providerId="LiveId" clId="{469A6DF4-22FB-4597-B4F5-69C179ECA29D}" dt="2025-07-23T23:02:40.054" v="66" actId="1076"/>
        <pc:sldMkLst>
          <pc:docMk/>
          <pc:sldMk cId="0" sldId="262"/>
        </pc:sldMkLst>
        <pc:spChg chg="mod">
          <ac:chgData name="Eugene Gabriel" userId="8523219143314b74" providerId="LiveId" clId="{469A6DF4-22FB-4597-B4F5-69C179ECA29D}" dt="2025-07-23T23:02:20.463" v="64" actId="1076"/>
          <ac:spMkLst>
            <pc:docMk/>
            <pc:sldMk cId="0" sldId="262"/>
            <ac:spMk id="2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2:15.322" v="63" actId="1076"/>
          <ac:spMkLst>
            <pc:docMk/>
            <pc:sldMk cId="0" sldId="262"/>
            <ac:spMk id="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2:38.134" v="65" actId="1076"/>
          <ac:spMkLst>
            <pc:docMk/>
            <pc:sldMk cId="0" sldId="262"/>
            <ac:spMk id="4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2:38.134" v="65" actId="1076"/>
          <ac:spMkLst>
            <pc:docMk/>
            <pc:sldMk cId="0" sldId="262"/>
            <ac:spMk id="5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2:38.134" v="65" actId="1076"/>
          <ac:spMkLst>
            <pc:docMk/>
            <pc:sldMk cId="0" sldId="262"/>
            <ac:spMk id="6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2:38.134" v="65" actId="1076"/>
          <ac:spMkLst>
            <pc:docMk/>
            <pc:sldMk cId="0" sldId="262"/>
            <ac:spMk id="7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2:38.134" v="65" actId="1076"/>
          <ac:spMkLst>
            <pc:docMk/>
            <pc:sldMk cId="0" sldId="262"/>
            <ac:spMk id="8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2:38.134" v="65" actId="1076"/>
          <ac:spMkLst>
            <pc:docMk/>
            <pc:sldMk cId="0" sldId="262"/>
            <ac:spMk id="9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2:38.134" v="65" actId="1076"/>
          <ac:spMkLst>
            <pc:docMk/>
            <pc:sldMk cId="0" sldId="262"/>
            <ac:spMk id="10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2:38.134" v="65" actId="1076"/>
          <ac:spMkLst>
            <pc:docMk/>
            <pc:sldMk cId="0" sldId="262"/>
            <ac:spMk id="11" creationId="{00000000-0000-0000-0000-000000000000}"/>
          </ac:spMkLst>
        </pc:spChg>
        <pc:picChg chg="mod">
          <ac:chgData name="Eugene Gabriel" userId="8523219143314b74" providerId="LiveId" clId="{469A6DF4-22FB-4597-B4F5-69C179ECA29D}" dt="2025-07-23T23:02:40.054" v="66" actId="1076"/>
          <ac:picMkLst>
            <pc:docMk/>
            <pc:sldMk cId="0" sldId="262"/>
            <ac:picMk id="12" creationId="{00000000-0000-0000-0000-000000000000}"/>
          </ac:picMkLst>
        </pc:picChg>
      </pc:sldChg>
      <pc:sldChg chg="modSp mod">
        <pc:chgData name="Eugene Gabriel" userId="8523219143314b74" providerId="LiveId" clId="{469A6DF4-22FB-4597-B4F5-69C179ECA29D}" dt="2025-07-23T23:03:52.547" v="71" actId="1076"/>
        <pc:sldMkLst>
          <pc:docMk/>
          <pc:sldMk cId="0" sldId="263"/>
        </pc:sldMkLst>
        <pc:spChg chg="mod">
          <ac:chgData name="Eugene Gabriel" userId="8523219143314b74" providerId="LiveId" clId="{469A6DF4-22FB-4597-B4F5-69C179ECA29D}" dt="2025-07-23T23:03:04.774" v="69" actId="1076"/>
          <ac:spMkLst>
            <pc:docMk/>
            <pc:sldMk cId="0" sldId="263"/>
            <ac:spMk id="2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3:29.135" v="70" actId="1076"/>
          <ac:spMkLst>
            <pc:docMk/>
            <pc:sldMk cId="0" sldId="263"/>
            <ac:spMk id="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3:29.135" v="70" actId="1076"/>
          <ac:spMkLst>
            <pc:docMk/>
            <pc:sldMk cId="0" sldId="263"/>
            <ac:spMk id="4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3:29.135" v="70" actId="1076"/>
          <ac:spMkLst>
            <pc:docMk/>
            <pc:sldMk cId="0" sldId="263"/>
            <ac:spMk id="5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3:29.135" v="70" actId="1076"/>
          <ac:spMkLst>
            <pc:docMk/>
            <pc:sldMk cId="0" sldId="263"/>
            <ac:spMk id="6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3:52.547" v="71" actId="1076"/>
          <ac:spMkLst>
            <pc:docMk/>
            <pc:sldMk cId="0" sldId="263"/>
            <ac:spMk id="7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3:52.547" v="71" actId="1076"/>
          <ac:spMkLst>
            <pc:docMk/>
            <pc:sldMk cId="0" sldId="263"/>
            <ac:spMk id="9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3:52.547" v="71" actId="1076"/>
          <ac:spMkLst>
            <pc:docMk/>
            <pc:sldMk cId="0" sldId="263"/>
            <ac:spMk id="11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3:52.547" v="71" actId="1076"/>
          <ac:spMkLst>
            <pc:docMk/>
            <pc:sldMk cId="0" sldId="263"/>
            <ac:spMk id="13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2:53.076" v="67" actId="2711"/>
          <ac:spMkLst>
            <pc:docMk/>
            <pc:sldMk cId="0" sldId="263"/>
            <ac:spMk id="14" creationId="{00000000-0000-0000-0000-000000000000}"/>
          </ac:spMkLst>
        </pc:spChg>
        <pc:spChg chg="mod">
          <ac:chgData name="Eugene Gabriel" userId="8523219143314b74" providerId="LiveId" clId="{469A6DF4-22FB-4597-B4F5-69C179ECA29D}" dt="2025-07-23T23:02:53.076" v="67" actId="2711"/>
          <ac:spMkLst>
            <pc:docMk/>
            <pc:sldMk cId="0" sldId="263"/>
            <ac:spMk id="15" creationId="{00000000-0000-0000-0000-000000000000}"/>
          </ac:spMkLst>
        </pc:spChg>
        <pc:picChg chg="mod">
          <ac:chgData name="Eugene Gabriel" userId="8523219143314b74" providerId="LiveId" clId="{469A6DF4-22FB-4597-B4F5-69C179ECA29D}" dt="2025-07-23T23:03:52.547" v="71" actId="1076"/>
          <ac:picMkLst>
            <pc:docMk/>
            <pc:sldMk cId="0" sldId="263"/>
            <ac:picMk id="8" creationId="{00000000-0000-0000-0000-000000000000}"/>
          </ac:picMkLst>
        </pc:picChg>
        <pc:picChg chg="mod">
          <ac:chgData name="Eugene Gabriel" userId="8523219143314b74" providerId="LiveId" clId="{469A6DF4-22FB-4597-B4F5-69C179ECA29D}" dt="2025-07-23T23:03:52.547" v="71" actId="1076"/>
          <ac:picMkLst>
            <pc:docMk/>
            <pc:sldMk cId="0" sldId="263"/>
            <ac:picMk id="10" creationId="{00000000-0000-0000-0000-000000000000}"/>
          </ac:picMkLst>
        </pc:picChg>
        <pc:picChg chg="mod">
          <ac:chgData name="Eugene Gabriel" userId="8523219143314b74" providerId="LiveId" clId="{469A6DF4-22FB-4597-B4F5-69C179ECA29D}" dt="2025-07-23T23:03:52.547" v="71" actId="1076"/>
          <ac:picMkLst>
            <pc:docMk/>
            <pc:sldMk cId="0" sldId="263"/>
            <ac:picMk id="12" creationId="{00000000-0000-0000-0000-000000000000}"/>
          </ac:picMkLst>
        </pc:picChg>
      </pc:sldChg>
      <pc:sldMasterChg chg="modSldLayout">
        <pc:chgData name="Eugene Gabriel" userId="8523219143314b74" providerId="LiveId" clId="{469A6DF4-22FB-4597-B4F5-69C179ECA29D}" dt="2025-07-23T22:50:18.329" v="9" actId="478"/>
        <pc:sldMasterMkLst>
          <pc:docMk/>
          <pc:sldMasterMk cId="0" sldId="2147483648"/>
        </pc:sldMasterMkLst>
        <pc:sldLayoutChg chg="delSp modSp mod">
          <pc:chgData name="Eugene Gabriel" userId="8523219143314b74" providerId="LiveId" clId="{469A6DF4-22FB-4597-B4F5-69C179ECA29D}" dt="2025-07-23T22:49:54.641" v="2" actId="478"/>
          <pc:sldLayoutMkLst>
            <pc:docMk/>
            <pc:sldMasterMk cId="0" sldId="2147483648"/>
            <pc:sldLayoutMk cId="0" sldId="2147483650"/>
          </pc:sldLayoutMkLst>
          <pc:spChg chg="mod">
            <ac:chgData name="Eugene Gabriel" userId="8523219143314b74" providerId="LiveId" clId="{469A6DF4-22FB-4597-B4F5-69C179ECA29D}" dt="2025-07-23T22:49:52.582" v="1" actId="1076"/>
            <ac:spMkLst>
              <pc:docMk/>
              <pc:sldMasterMk cId="0" sldId="2147483648"/>
              <pc:sldLayoutMk cId="0" sldId="2147483650"/>
              <ac:spMk id="3" creationId="{00000000-0000-0000-0000-000000000000}"/>
            </ac:spMkLst>
          </pc:spChg>
          <pc:picChg chg="del">
            <ac:chgData name="Eugene Gabriel" userId="8523219143314b74" providerId="LiveId" clId="{469A6DF4-22FB-4597-B4F5-69C179ECA29D}" dt="2025-07-23T22:49:54.641" v="2" actId="478"/>
            <ac:picMkLst>
              <pc:docMk/>
              <pc:sldMasterMk cId="0" sldId="2147483648"/>
              <pc:sldLayoutMk cId="0" sldId="2147483650"/>
              <ac:picMk id="4" creationId="{00000000-0000-0000-0000-000000000000}"/>
            </ac:picMkLst>
          </pc:picChg>
        </pc:sldLayoutChg>
        <pc:sldLayoutChg chg="delSp mod">
          <pc:chgData name="Eugene Gabriel" userId="8523219143314b74" providerId="LiveId" clId="{469A6DF4-22FB-4597-B4F5-69C179ECA29D}" dt="2025-07-23T22:49:58.282" v="3" actId="478"/>
          <pc:sldLayoutMkLst>
            <pc:docMk/>
            <pc:sldMasterMk cId="0" sldId="2147483648"/>
            <pc:sldLayoutMk cId="0" sldId="2147483651"/>
          </pc:sldLayoutMkLst>
          <pc:picChg chg="del">
            <ac:chgData name="Eugene Gabriel" userId="8523219143314b74" providerId="LiveId" clId="{469A6DF4-22FB-4597-B4F5-69C179ECA29D}" dt="2025-07-23T22:49:58.282" v="3" actId="478"/>
            <ac:picMkLst>
              <pc:docMk/>
              <pc:sldMasterMk cId="0" sldId="2147483648"/>
              <pc:sldLayoutMk cId="0" sldId="2147483651"/>
              <ac:picMk id="4" creationId="{00000000-0000-0000-0000-000000000000}"/>
            </ac:picMkLst>
          </pc:picChg>
        </pc:sldLayoutChg>
        <pc:sldLayoutChg chg="delSp mod">
          <pc:chgData name="Eugene Gabriel" userId="8523219143314b74" providerId="LiveId" clId="{469A6DF4-22FB-4597-B4F5-69C179ECA29D}" dt="2025-07-23T22:50:01.565" v="4" actId="478"/>
          <pc:sldLayoutMkLst>
            <pc:docMk/>
            <pc:sldMasterMk cId="0" sldId="2147483648"/>
            <pc:sldLayoutMk cId="0" sldId="2147483652"/>
          </pc:sldLayoutMkLst>
          <pc:picChg chg="del">
            <ac:chgData name="Eugene Gabriel" userId="8523219143314b74" providerId="LiveId" clId="{469A6DF4-22FB-4597-B4F5-69C179ECA29D}" dt="2025-07-23T22:50:01.565" v="4" actId="478"/>
            <ac:picMkLst>
              <pc:docMk/>
              <pc:sldMasterMk cId="0" sldId="2147483648"/>
              <pc:sldLayoutMk cId="0" sldId="2147483652"/>
              <ac:picMk id="4" creationId="{00000000-0000-0000-0000-000000000000}"/>
            </ac:picMkLst>
          </pc:picChg>
        </pc:sldLayoutChg>
        <pc:sldLayoutChg chg="delSp mod">
          <pc:chgData name="Eugene Gabriel" userId="8523219143314b74" providerId="LiveId" clId="{469A6DF4-22FB-4597-B4F5-69C179ECA29D}" dt="2025-07-23T22:50:05.144" v="5" actId="478"/>
          <pc:sldLayoutMkLst>
            <pc:docMk/>
            <pc:sldMasterMk cId="0" sldId="2147483648"/>
            <pc:sldLayoutMk cId="0" sldId="2147483653"/>
          </pc:sldLayoutMkLst>
          <pc:picChg chg="del">
            <ac:chgData name="Eugene Gabriel" userId="8523219143314b74" providerId="LiveId" clId="{469A6DF4-22FB-4597-B4F5-69C179ECA29D}" dt="2025-07-23T22:50:05.144" v="5" actId="478"/>
            <ac:picMkLst>
              <pc:docMk/>
              <pc:sldMasterMk cId="0" sldId="2147483648"/>
              <pc:sldLayoutMk cId="0" sldId="2147483653"/>
              <ac:picMk id="4" creationId="{00000000-0000-0000-0000-000000000000}"/>
            </ac:picMkLst>
          </pc:picChg>
        </pc:sldLayoutChg>
        <pc:sldLayoutChg chg="delSp mod">
          <pc:chgData name="Eugene Gabriel" userId="8523219143314b74" providerId="LiveId" clId="{469A6DF4-22FB-4597-B4F5-69C179ECA29D}" dt="2025-07-23T22:50:08.412" v="6" actId="478"/>
          <pc:sldLayoutMkLst>
            <pc:docMk/>
            <pc:sldMasterMk cId="0" sldId="2147483648"/>
            <pc:sldLayoutMk cId="0" sldId="2147483654"/>
          </pc:sldLayoutMkLst>
          <pc:picChg chg="del">
            <ac:chgData name="Eugene Gabriel" userId="8523219143314b74" providerId="LiveId" clId="{469A6DF4-22FB-4597-B4F5-69C179ECA29D}" dt="2025-07-23T22:50:08.412" v="6" actId="478"/>
            <ac:picMkLst>
              <pc:docMk/>
              <pc:sldMasterMk cId="0" sldId="2147483648"/>
              <pc:sldLayoutMk cId="0" sldId="2147483654"/>
              <ac:picMk id="4" creationId="{00000000-0000-0000-0000-000000000000}"/>
            </ac:picMkLst>
          </pc:picChg>
        </pc:sldLayoutChg>
        <pc:sldLayoutChg chg="delSp mod">
          <pc:chgData name="Eugene Gabriel" userId="8523219143314b74" providerId="LiveId" clId="{469A6DF4-22FB-4597-B4F5-69C179ECA29D}" dt="2025-07-23T22:50:10.594" v="7" actId="478"/>
          <pc:sldLayoutMkLst>
            <pc:docMk/>
            <pc:sldMasterMk cId="0" sldId="2147483648"/>
            <pc:sldLayoutMk cId="0" sldId="2147483655"/>
          </pc:sldLayoutMkLst>
          <pc:picChg chg="del">
            <ac:chgData name="Eugene Gabriel" userId="8523219143314b74" providerId="LiveId" clId="{469A6DF4-22FB-4597-B4F5-69C179ECA29D}" dt="2025-07-23T22:50:10.594" v="7" actId="478"/>
            <ac:picMkLst>
              <pc:docMk/>
              <pc:sldMasterMk cId="0" sldId="2147483648"/>
              <pc:sldLayoutMk cId="0" sldId="2147483655"/>
              <ac:picMk id="4" creationId="{00000000-0000-0000-0000-000000000000}"/>
            </ac:picMkLst>
          </pc:picChg>
        </pc:sldLayoutChg>
        <pc:sldLayoutChg chg="delSp mod">
          <pc:chgData name="Eugene Gabriel" userId="8523219143314b74" providerId="LiveId" clId="{469A6DF4-22FB-4597-B4F5-69C179ECA29D}" dt="2025-07-23T22:50:16.042" v="8" actId="478"/>
          <pc:sldLayoutMkLst>
            <pc:docMk/>
            <pc:sldMasterMk cId="0" sldId="2147483648"/>
            <pc:sldLayoutMk cId="0" sldId="2147483656"/>
          </pc:sldLayoutMkLst>
          <pc:picChg chg="del">
            <ac:chgData name="Eugene Gabriel" userId="8523219143314b74" providerId="LiveId" clId="{469A6DF4-22FB-4597-B4F5-69C179ECA29D}" dt="2025-07-23T22:50:16.042" v="8" actId="478"/>
            <ac:picMkLst>
              <pc:docMk/>
              <pc:sldMasterMk cId="0" sldId="2147483648"/>
              <pc:sldLayoutMk cId="0" sldId="2147483656"/>
              <ac:picMk id="4" creationId="{00000000-0000-0000-0000-000000000000}"/>
            </ac:picMkLst>
          </pc:picChg>
        </pc:sldLayoutChg>
        <pc:sldLayoutChg chg="delSp mod">
          <pc:chgData name="Eugene Gabriel" userId="8523219143314b74" providerId="LiveId" clId="{469A6DF4-22FB-4597-B4F5-69C179ECA29D}" dt="2025-07-23T22:50:18.329" v="9" actId="478"/>
          <pc:sldLayoutMkLst>
            <pc:docMk/>
            <pc:sldMasterMk cId="0" sldId="2147483648"/>
            <pc:sldLayoutMk cId="0" sldId="2147483657"/>
          </pc:sldLayoutMkLst>
          <pc:picChg chg="del">
            <ac:chgData name="Eugene Gabriel" userId="8523219143314b74" providerId="LiveId" clId="{469A6DF4-22FB-4597-B4F5-69C179ECA29D}" dt="2025-07-23T22:50:18.329" v="9" actId="478"/>
            <ac:picMkLst>
              <pc:docMk/>
              <pc:sldMasterMk cId="0" sldId="2147483648"/>
              <pc:sldLayoutMk cId="0" sldId="2147483657"/>
              <ac:picMk id="4" creationId="{00000000-0000-0000-0000-000000000000}"/>
            </ac:picMkLst>
          </pc:picChg>
        </pc:sldLayoutChg>
      </pc:sldMaster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8143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Greetings everyone. Today, I'm excited to share our findings on optimizing podcast length using data science. We analyzed over 1 million podcast episodes to answer a critical question: How long should a podcast be to maximize listener engagement? Using parallel computing with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XGBoost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we’ve uncovered actionable insights that can help creators strike the perfect balance between depth and retention. Let’s dive in!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Podcasters face a real dilemma—72% of listeners drop off before finishing an episode. Make it too short, and you risk shallow content; too long, and you lose attention. This directly impacts revenue, with ad engagement dropping 40% after the 30-minute mark. Our goal? Use data to find the 'Goldilocks zone' for episode length—where content stays engaging without overstaying its welcome.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worked with a robust dataset of 750,000 training and 250,000 test episodes, tracking everything from length and genre to host popularity and ad counts. While 87% of the data was complete, we imputed missing values carefully. Features like episode length and publication time stood out as key predictors—setting the stage for our modeling approach.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Here’s how we tackled it: First, we cleaned and encoded the data, then ran correlation analyses—episode length alone explained 92% of listening time variation! We trained an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XGBoost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model with 3-fold cross-validation, parallelizing the workload to speed up processing. This let us efficiently test hypotheses and refine our predictions.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model achieved an RMSE of just 12.9 minutes—meaning we can predict listening time within a 13-minute window. The biggest levers? Episode length (no surprise), but also ads and timing. Each additional ad reduced listening by 12%, and morning uploads gained 5% more attention. Parallel processing cut runtime by 3.2x, proving its value for large datasets.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So, what should creators do? Aim for 45–65 minutes—the sweet spot. Limit ads to 2 per episode, drop new content on Monday or Wednesday mornings, and lean into neutral-toned educational or tech topics. These tweaks could boost retention by up to 28%, turning casual listeners into loyal audiences.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 the hood, we split the data by features across 4 CPU cores, running concurrent training sessions. This slashed processing time to under 9 minutes for 1 million records. The takeaway? Parallelization isn’t just for tech teams—it’s a game-changer for scaling data science solutions efficiently.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wrap up: Data doesn’t lie—shorter, strategically timed podcasts win. Next steps? Integrate real-time listener analytics for dynamic adjustments and explore demographic-specific recommendations. For creators, this isn’t just theory; it’s a roadmap to grow their audience. 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Thanks, and I’d love to hear your thoughts!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66587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Optimizing Podcast Length: A Data-Driven Approach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373761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Presented by: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324124" y="438983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101959" y="4467582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Project Goal:</a:t>
            </a: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Predict optimal podcast lengths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4124" y="540710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101959" y="5484852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Dataset:</a:t>
            </a: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1M episodes from major platforms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324124" y="642437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101959" y="6502122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Methodology:</a:t>
            </a: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Parallelized XGBoost modeling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33307" y="583366"/>
            <a:ext cx="4563785" cy="526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Problem Statement</a:t>
            </a:r>
            <a:endParaRPr lang="en-US" sz="3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02168" y="2056148"/>
            <a:ext cx="6765012" cy="421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"The Podcast Engagement Paradox"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02168" y="2947688"/>
            <a:ext cx="6483668" cy="930593"/>
          </a:xfrm>
          <a:prstGeom prst="roundRect">
            <a:avLst>
              <a:gd name="adj" fmla="val 2887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904098" y="3149618"/>
            <a:ext cx="6079808" cy="526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72% of listeners abandon episodes before completion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702168" y="4057351"/>
            <a:ext cx="6483668" cy="1481852"/>
          </a:xfrm>
          <a:prstGeom prst="roundRect">
            <a:avLst>
              <a:gd name="adj" fmla="val 1813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04098" y="4259281"/>
            <a:ext cx="2107168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Creator dilemma: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04098" y="4701717"/>
            <a:ext cx="6079808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Too short</a:t>
            </a:r>
            <a:r>
              <a:rPr lang="en-US" sz="14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→ Insufficient content depth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04098" y="5050808"/>
            <a:ext cx="6079808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Too long</a:t>
            </a:r>
            <a:r>
              <a:rPr lang="en-US" sz="14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→ Listener fatigue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02168" y="5718273"/>
            <a:ext cx="6483668" cy="930593"/>
          </a:xfrm>
          <a:prstGeom prst="roundRect">
            <a:avLst>
              <a:gd name="adj" fmla="val 2887"/>
            </a:avLst>
          </a:prstGeom>
          <a:solidFill>
            <a:srgbClr val="0C0A33"/>
          </a:solidFill>
          <a:ln w="22860">
            <a:solidFill>
              <a:srgbClr val="44426B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04098" y="5920202"/>
            <a:ext cx="6079808" cy="526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Business impact: Ad revenue drops 40% after 30-minute mark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5174" y="1524118"/>
            <a:ext cx="6455926" cy="64559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98955" y="101655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Data Overview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370486" y="1848503"/>
            <a:ext cx="5889427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Dataset Characteristics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3103007"/>
            <a:ext cx="6327815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1M</a:t>
            </a:r>
            <a:endParaRPr lang="en-US" sz="6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2593538" y="41919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Total Episodes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37724" y="4687491"/>
            <a:ext cx="63278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750K training / 250K test samples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464743" y="3103007"/>
            <a:ext cx="6327934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87.1%</a:t>
            </a:r>
            <a:endParaRPr lang="en-US" sz="6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220557" y="41919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Data Quality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464743" y="4687491"/>
            <a:ext cx="63279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Complete cases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625464" y="5644872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Key Features: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6210776"/>
            <a:ext cx="598408" cy="598408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1735336" y="6352818"/>
            <a:ext cx="288762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Episode metadata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735336" y="6848356"/>
            <a:ext cx="322123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Length, genre, timing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776" y="6210776"/>
            <a:ext cx="598408" cy="598408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6153388" y="6352818"/>
            <a:ext cx="2819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Popularity metrics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6153388" y="6848356"/>
            <a:ext cx="322123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Host, guest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3828" y="6210776"/>
            <a:ext cx="598408" cy="598408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10571440" y="6352818"/>
            <a:ext cx="318170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Engagement factors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4"/>
          <p:cNvSpPr/>
          <p:nvPr/>
        </p:nvSpPr>
        <p:spPr>
          <a:xfrm>
            <a:off x="10571440" y="6848356"/>
            <a:ext cx="322123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Ads, sentiment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99409" y="805160"/>
            <a:ext cx="5031462" cy="628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Methodology</a:t>
            </a:r>
            <a:endParaRPr lang="en-US"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228981" y="1614309"/>
            <a:ext cx="6141958" cy="503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Parallel Predictive Modeling</a:t>
            </a:r>
            <a:endParaRPr lang="en-US" sz="3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299960" y="2621903"/>
            <a:ext cx="30480" cy="5279112"/>
          </a:xfrm>
          <a:prstGeom prst="roundRect">
            <a:avLst>
              <a:gd name="adj" fmla="val 105236"/>
            </a:avLst>
          </a:prstGeom>
          <a:solidFill>
            <a:srgbClr val="44426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6463605" y="2847169"/>
            <a:ext cx="641509" cy="30480"/>
          </a:xfrm>
          <a:prstGeom prst="roundRect">
            <a:avLst>
              <a:gd name="adj" fmla="val 105236"/>
            </a:avLst>
          </a:prstGeom>
          <a:solidFill>
            <a:srgbClr val="44426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7074634" y="2621903"/>
            <a:ext cx="481132" cy="481132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164229" y="2673755"/>
            <a:ext cx="301823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1</a:t>
            </a:r>
            <a:endParaRPr lang="en-US" sz="2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2400181" y="2695364"/>
            <a:ext cx="3845838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Data preprocessing pipeline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48427" y="3138039"/>
            <a:ext cx="549759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Cleaning, normalization, and feature engineering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525286" y="4130187"/>
            <a:ext cx="641509" cy="30480"/>
          </a:xfrm>
          <a:prstGeom prst="roundRect">
            <a:avLst>
              <a:gd name="adj" fmla="val 105236"/>
            </a:avLst>
          </a:prstGeom>
          <a:solidFill>
            <a:srgbClr val="44426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074634" y="3904920"/>
            <a:ext cx="481132" cy="481132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164229" y="3956772"/>
            <a:ext cx="301823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2</a:t>
            </a:r>
            <a:endParaRPr lang="en-US" sz="2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384381" y="3978382"/>
            <a:ext cx="3816191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Feature correlation analysis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8384381" y="4421056"/>
            <a:ext cx="549759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Identifying key predictors of engagement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6463605" y="5236039"/>
            <a:ext cx="641509" cy="30480"/>
          </a:xfrm>
          <a:prstGeom prst="roundRect">
            <a:avLst>
              <a:gd name="adj" fmla="val 105236"/>
            </a:avLst>
          </a:prstGeom>
          <a:solidFill>
            <a:srgbClr val="44426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074634" y="5010773"/>
            <a:ext cx="481132" cy="481132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164229" y="5062625"/>
            <a:ext cx="301823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3</a:t>
            </a:r>
            <a:endParaRPr lang="en-US" sz="2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2752487" y="5084234"/>
            <a:ext cx="3493532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XGBoost implementation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48427" y="5526909"/>
            <a:ext cx="549759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3-fold cross-validation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48427" y="5943747"/>
            <a:ext cx="549759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Multi-threaded training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7525286" y="6342011"/>
            <a:ext cx="641509" cy="30480"/>
          </a:xfrm>
          <a:prstGeom prst="roundRect">
            <a:avLst>
              <a:gd name="adj" fmla="val 105236"/>
            </a:avLst>
          </a:prstGeom>
          <a:solidFill>
            <a:srgbClr val="44426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7074634" y="6116744"/>
            <a:ext cx="481132" cy="481132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7164229" y="6168596"/>
            <a:ext cx="301823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4</a:t>
            </a:r>
            <a:endParaRPr lang="en-US" sz="2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8384381" y="6190206"/>
            <a:ext cx="2940129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Performance metrics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8384381" y="6632880"/>
            <a:ext cx="549759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RMSE optimization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98955" y="77527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Key Results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828698" y="1642824"/>
            <a:ext cx="4973003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Model Performance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3930372"/>
            <a:ext cx="2943106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12.90</a:t>
            </a:r>
            <a:endParaRPr lang="en-US" sz="6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901184" y="501931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RMSE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37724" y="5610582"/>
            <a:ext cx="294310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(±0.009) minutes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080034" y="3930372"/>
            <a:ext cx="2943225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3.2x</a:t>
            </a:r>
            <a:endParaRPr lang="en-US" sz="6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4143494" y="501931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Speed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4080034" y="5610582"/>
            <a:ext cx="294322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Faster with parallel processing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614761" y="3014782"/>
            <a:ext cx="3830122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Feature Importance: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3706297"/>
            <a:ext cx="6185535" cy="34638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57198" y="887344"/>
            <a:ext cx="587668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Actionable Insights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3987045" y="1669673"/>
            <a:ext cx="6416993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Optimal Podcast Strategy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837724" y="3241000"/>
            <a:ext cx="4158734" cy="1746766"/>
          </a:xfrm>
          <a:prstGeom prst="roundRect">
            <a:avLst>
              <a:gd name="adj" fmla="val 8376"/>
            </a:avLst>
          </a:prstGeom>
          <a:solidFill>
            <a:srgbClr val="0C0A33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837724" y="3210520"/>
            <a:ext cx="4158734" cy="121920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2557998" y="2882027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8061F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2773620" y="3017044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1</a:t>
            </a:r>
            <a:endParaRPr lang="en-US" sz="2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107519" y="38394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Length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1107519" y="4334947"/>
            <a:ext cx="361914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45-65 minute episodes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5235773" y="3241000"/>
            <a:ext cx="4158734" cy="1746766"/>
          </a:xfrm>
          <a:prstGeom prst="roundRect">
            <a:avLst>
              <a:gd name="adj" fmla="val 8376"/>
            </a:avLst>
          </a:prstGeom>
          <a:solidFill>
            <a:srgbClr val="0C0A33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5235773" y="3210520"/>
            <a:ext cx="4158734" cy="121920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6956048" y="2882027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8061F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171491" y="3037487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2</a:t>
            </a:r>
            <a:endParaRPr lang="en-US" sz="2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5505569" y="38394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Ads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5505569" y="4334947"/>
            <a:ext cx="361914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Maximum 2 mid-roll ads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9633823" y="3241000"/>
            <a:ext cx="4158853" cy="1746766"/>
          </a:xfrm>
          <a:prstGeom prst="roundRect">
            <a:avLst>
              <a:gd name="adj" fmla="val 8376"/>
            </a:avLst>
          </a:prstGeom>
          <a:solidFill>
            <a:srgbClr val="0C0A33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9633823" y="3210520"/>
            <a:ext cx="4158853" cy="121920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11354217" y="2882027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8061F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11569601" y="3017044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3</a:t>
            </a:r>
            <a:endParaRPr lang="en-US" sz="2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9903619" y="38394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Timing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9903619" y="4334947"/>
            <a:ext cx="36192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Monday/Wednesday mornings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837724" y="5586055"/>
            <a:ext cx="6357818" cy="1746766"/>
          </a:xfrm>
          <a:prstGeom prst="roundRect">
            <a:avLst>
              <a:gd name="adj" fmla="val 8376"/>
            </a:avLst>
          </a:prstGeom>
          <a:solidFill>
            <a:srgbClr val="0C0A33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837724" y="5555575"/>
            <a:ext cx="6357818" cy="121920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3657540" y="5227082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8061F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3872925" y="5353415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4</a:t>
            </a:r>
            <a:endParaRPr lang="en-US" sz="2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1107519" y="61844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Content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1107519" y="6680002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Neutral sentiment performs best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7434858" y="5586055"/>
            <a:ext cx="6357818" cy="1746766"/>
          </a:xfrm>
          <a:prstGeom prst="roundRect">
            <a:avLst>
              <a:gd name="adj" fmla="val 8376"/>
            </a:avLst>
          </a:prstGeom>
          <a:solidFill>
            <a:srgbClr val="0C0A33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7434858" y="5555575"/>
            <a:ext cx="6357818" cy="121920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10254675" y="5227082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8061F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 29"/>
          <p:cNvSpPr/>
          <p:nvPr/>
        </p:nvSpPr>
        <p:spPr>
          <a:xfrm>
            <a:off x="10470059" y="5361505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5</a:t>
            </a:r>
            <a:endParaRPr lang="en-US" sz="2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7704653" y="61844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Genre Focus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7704653" y="6680002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Education &amp; Technology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73867" y="692767"/>
            <a:ext cx="6082665" cy="525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Technical Implementation</a:t>
            </a:r>
            <a:endParaRPr lang="en-US" sz="3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583192" y="1308023"/>
            <a:ext cx="5464016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Parallel Computing Approach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3261416" y="2790408"/>
            <a:ext cx="2524244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Architecture: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3261416" y="3284637"/>
            <a:ext cx="647128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Data partitioning by episode features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3261416" y="3633252"/>
            <a:ext cx="647128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Concurrent model training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261416" y="4098072"/>
            <a:ext cx="2934176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Hardware Utilization: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3261416" y="4592300"/>
            <a:ext cx="647128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4 CPU cores @ 3.6GHz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3261416" y="4940915"/>
            <a:ext cx="647128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16GB RAM allocation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3261416" y="5405735"/>
            <a:ext cx="2524244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Performance: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3261416" y="5899964"/>
            <a:ext cx="647128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8.7min for 1M records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725" y="2548939"/>
            <a:ext cx="4783952" cy="47839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76471" y="721995"/>
            <a:ext cx="7277457" cy="638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Conclusion &amp; Future Work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706411" y="3069670"/>
            <a:ext cx="30644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Key Takeaways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706411" y="3669745"/>
            <a:ext cx="6290667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Data proves "less is more" for podcast length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706411" y="4092893"/>
            <a:ext cx="6290667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Parallel computing enabled rapid iteration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706411" y="4516042"/>
            <a:ext cx="6290667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Business impact: Potential 28% increase in ad completion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244043" y="2163247"/>
            <a:ext cx="30644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Next Steps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043" y="2790469"/>
            <a:ext cx="1085255" cy="130242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8546349" y="3007519"/>
            <a:ext cx="4988362" cy="638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Real-time listener analytics integration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4043" y="4092893"/>
            <a:ext cx="1085255" cy="130242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546349" y="4309944"/>
            <a:ext cx="4988362" cy="638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Demographic-based length recommendations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4043" y="5395318"/>
            <a:ext cx="1085255" cy="130242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8546349" y="5612369"/>
            <a:ext cx="4518303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A/B testing platform for creators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1085255" y="7044928"/>
            <a:ext cx="12785408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"In podcasting, every minute counts - now we can prove which ones"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0"/>
          <p:cNvSpPr/>
          <p:nvPr/>
        </p:nvSpPr>
        <p:spPr>
          <a:xfrm>
            <a:off x="759738" y="6800731"/>
            <a:ext cx="30480" cy="835581"/>
          </a:xfrm>
          <a:prstGeom prst="rect">
            <a:avLst/>
          </a:prstGeom>
          <a:solidFill>
            <a:srgbClr val="8061F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803</Words>
  <Application>Microsoft Office PowerPoint</Application>
  <PresentationFormat>Custom</PresentationFormat>
  <Paragraphs>104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Eugene Gabriel</cp:lastModifiedBy>
  <cp:revision>1</cp:revision>
  <dcterms:created xsi:type="dcterms:W3CDTF">2025-07-23T22:48:37Z</dcterms:created>
  <dcterms:modified xsi:type="dcterms:W3CDTF">2025-07-23T23:07:28Z</dcterms:modified>
</cp:coreProperties>
</file>